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310" r:id="rId2"/>
    <p:sldId id="256" r:id="rId3"/>
    <p:sldId id="261" r:id="rId4"/>
    <p:sldId id="275" r:id="rId5"/>
    <p:sldId id="276" r:id="rId6"/>
    <p:sldId id="277" r:id="rId7"/>
    <p:sldId id="278" r:id="rId8"/>
    <p:sldId id="279" r:id="rId9"/>
    <p:sldId id="280" r:id="rId10"/>
    <p:sldId id="281" r:id="rId11"/>
    <p:sldId id="284" r:id="rId12"/>
    <p:sldId id="283" r:id="rId13"/>
    <p:sldId id="257" r:id="rId14"/>
    <p:sldId id="262" r:id="rId15"/>
    <p:sldId id="286" r:id="rId16"/>
    <p:sldId id="287" r:id="rId17"/>
    <p:sldId id="288" r:id="rId18"/>
    <p:sldId id="289" r:id="rId19"/>
    <p:sldId id="290" r:id="rId20"/>
    <p:sldId id="291" r:id="rId21"/>
    <p:sldId id="292" r:id="rId22"/>
    <p:sldId id="293" r:id="rId23"/>
    <p:sldId id="294" r:id="rId24"/>
    <p:sldId id="258" r:id="rId25"/>
    <p:sldId id="263" r:id="rId26"/>
    <p:sldId id="264" r:id="rId27"/>
    <p:sldId id="265" r:id="rId28"/>
    <p:sldId id="266" r:id="rId29"/>
    <p:sldId id="267" r:id="rId30"/>
    <p:sldId id="268" r:id="rId31"/>
    <p:sldId id="269" r:id="rId32"/>
    <p:sldId id="270" r:id="rId33"/>
    <p:sldId id="271" r:id="rId34"/>
    <p:sldId id="272" r:id="rId35"/>
    <p:sldId id="259" r:id="rId36"/>
    <p:sldId id="273" r:id="rId37"/>
    <p:sldId id="304" r:id="rId38"/>
    <p:sldId id="305" r:id="rId39"/>
    <p:sldId id="306" r:id="rId40"/>
    <p:sldId id="307" r:id="rId41"/>
    <p:sldId id="308" r:id="rId42"/>
    <p:sldId id="260" r:id="rId43"/>
    <p:sldId id="274" r:id="rId44"/>
    <p:sldId id="312" r:id="rId45"/>
    <p:sldId id="295" r:id="rId46"/>
    <p:sldId id="296" r:id="rId47"/>
    <p:sldId id="297" r:id="rId48"/>
    <p:sldId id="298" r:id="rId49"/>
    <p:sldId id="299" r:id="rId50"/>
    <p:sldId id="300" r:id="rId51"/>
    <p:sldId id="302" r:id="rId52"/>
    <p:sldId id="301" r:id="rId53"/>
    <p:sldId id="303" r:id="rId54"/>
    <p:sldId id="309" r:id="rId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050"/>
    <a:srgbClr val="00D69E"/>
    <a:srgbClr val="FF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767" autoAdjust="0"/>
  </p:normalViewPr>
  <p:slideViewPr>
    <p:cSldViewPr snapToGrid="0">
      <p:cViewPr varScale="1">
        <p:scale>
          <a:sx n="109" d="100"/>
          <a:sy n="109" d="100"/>
        </p:scale>
        <p:origin x="6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66332E-9219-489A-BD87-B1F07E4A6002}" type="datetimeFigureOut">
              <a:rPr lang="en-GB" smtClean="0"/>
              <a:t>29/05/2020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0FE1F1-2672-46A2-AF6A-9B4BEF77C7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23345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Millie</a:t>
            </a:r>
            <a:r>
              <a:rPr lang="en-GB" baseline="0" dirty="0" smtClean="0"/>
              <a:t> Bobby Brown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FE1F1-2672-46A2-AF6A-9B4BEF77C74F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95060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1940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FE1F1-2672-46A2-AF6A-9B4BEF77C74F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65894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Whiskey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FE1F1-2672-46A2-AF6A-9B4BEF77C74F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55152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Vodka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FE1F1-2672-46A2-AF6A-9B4BEF77C74F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0708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Cognac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FE1F1-2672-46A2-AF6A-9B4BEF77C74F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03606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Vodka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FE1F1-2672-46A2-AF6A-9B4BEF77C74F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31405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Scotch Whiskey</a:t>
            </a:r>
            <a:r>
              <a:rPr lang="en-GB" baseline="0" dirty="0" smtClean="0"/>
              <a:t> OR </a:t>
            </a:r>
            <a:r>
              <a:rPr lang="en-GB" baseline="0" dirty="0" smtClean="0"/>
              <a:t>Amaretto (both equal parts)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FE1F1-2672-46A2-AF6A-9B4BEF77C74F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57988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Gin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FE1F1-2672-46A2-AF6A-9B4BEF77C74F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56298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Rum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FE1F1-2672-46A2-AF6A-9B4BEF77C74F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87647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Rattler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FE1F1-2672-46A2-AF6A-9B4BEF77C74F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39451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Tiny Rebel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FE1F1-2672-46A2-AF6A-9B4BEF77C74F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49176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She is his aunt/he is her nephew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FE1F1-2672-46A2-AF6A-9B4BEF77C74F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98485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Speakeasy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FE1F1-2672-46A2-AF6A-9B4BEF77C74F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74401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Jay (Jay Gatsby)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FE1F1-2672-46A2-AF6A-9B4BEF77C74F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9443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Can you</a:t>
            </a:r>
            <a:r>
              <a:rPr lang="en-GB" baseline="0" dirty="0" smtClean="0"/>
              <a:t> feel the love tonight?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FE1F1-2672-46A2-AF6A-9B4BEF77C74F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29435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Episode</a:t>
            </a:r>
            <a:r>
              <a:rPr lang="en-GB" baseline="0" dirty="0" smtClean="0"/>
              <a:t> I - </a:t>
            </a:r>
            <a:r>
              <a:rPr lang="en-GB" dirty="0" smtClean="0"/>
              <a:t>The </a:t>
            </a:r>
            <a:r>
              <a:rPr lang="en-GB" dirty="0" smtClean="0"/>
              <a:t>Phantom Menace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FE1F1-2672-46A2-AF6A-9B4BEF77C74F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47018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The LEGO</a:t>
            </a:r>
            <a:r>
              <a:rPr lang="en-GB" baseline="0" dirty="0" smtClean="0"/>
              <a:t> movie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FE1F1-2672-46A2-AF6A-9B4BEF77C74F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91566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Insidious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FE1F1-2672-46A2-AF6A-9B4BEF77C74F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15354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Tom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FE1F1-2672-46A2-AF6A-9B4BEF77C74F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05793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7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FE1F1-2672-46A2-AF6A-9B4BEF77C74F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5326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Debbie Ocean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FE1F1-2672-46A2-AF6A-9B4BEF77C74F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487852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Victor &amp; Hugo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FE1F1-2672-46A2-AF6A-9B4BEF77C74F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41032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Lisa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Kudrow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FE1F1-2672-46A2-AF6A-9B4BEF77C74F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016183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Billie </a:t>
            </a:r>
            <a:r>
              <a:rPr lang="en-GB" dirty="0" err="1" smtClean="0"/>
              <a:t>Lourd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FE1F1-2672-46A2-AF6A-9B4BEF77C74F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338436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Cyan | Magenta | Yellow | Key (Blue, Pink, Yellow, Black)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FE1F1-2672-46A2-AF6A-9B4BEF77C74F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702497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Comic</a:t>
            </a:r>
            <a:r>
              <a:rPr lang="en-GB" baseline="0" dirty="0" smtClean="0"/>
              <a:t> Sans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FE1F1-2672-46A2-AF6A-9B4BEF77C74F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326628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Andy Warhol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FE1F1-2672-46A2-AF6A-9B4BEF77C74F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898424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The girl with the pearl earring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FE1F1-2672-46A2-AF6A-9B4BEF77C74F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879689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Pantone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FE1F1-2672-46A2-AF6A-9B4BEF77C74F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442630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Classic</a:t>
            </a:r>
            <a:r>
              <a:rPr lang="en-GB" baseline="0" dirty="0" smtClean="0"/>
              <a:t> Blue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FE1F1-2672-46A2-AF6A-9B4BEF77C74F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220578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FE1F1-2672-46A2-AF6A-9B4BEF77C74F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250656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Gary </a:t>
            </a:r>
            <a:r>
              <a:rPr lang="en-GB" dirty="0" err="1" smtClean="0"/>
              <a:t>Oldman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FE1F1-2672-46A2-AF6A-9B4BEF77C74F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927610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08.05.1945</a:t>
            </a:r>
            <a:r>
              <a:rPr lang="en-GB" baseline="0" dirty="0" smtClean="0"/>
              <a:t> (VE DAY)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FE1F1-2672-46A2-AF6A-9B4BEF77C74F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25492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Katherine Elizabeth</a:t>
            </a:r>
            <a:r>
              <a:rPr lang="en-GB" baseline="0" dirty="0" smtClean="0"/>
              <a:t> Hudson (Katherine Hudson)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FE1F1-2672-46A2-AF6A-9B4BEF77C74F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400058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Bedknobs</a:t>
            </a:r>
            <a:r>
              <a:rPr lang="en-GB" baseline="0" dirty="0" smtClean="0"/>
              <a:t> &amp; Broomsticks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FE1F1-2672-46A2-AF6A-9B4BEF77C74F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594922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50g Butter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FE1F1-2672-46A2-AF6A-9B4BEF77C74F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479798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 smtClean="0"/>
              <a:t>225g Sugar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FE1F1-2672-46A2-AF6A-9B4BEF77C74F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910651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 smtClean="0"/>
              <a:t>50g Cheese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FE1F1-2672-46A2-AF6A-9B4BEF77C74F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962223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 smtClean="0"/>
              <a:t>Vera Lynn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FE1F1-2672-46A2-AF6A-9B4BEF77C74F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401643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 smtClean="0"/>
              <a:t>Pearl Harbour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FE1F1-2672-46A2-AF6A-9B4BEF77C74F}" type="slidenum">
              <a:rPr lang="en-GB" smtClean="0"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042807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 smtClean="0"/>
              <a:t>The Blitz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FE1F1-2672-46A2-AF6A-9B4BEF77C74F}" type="slidenum">
              <a:rPr lang="en-GB" smtClean="0"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303820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4</a:t>
            </a:r>
            <a:r>
              <a:rPr lang="en-GB" baseline="30000" dirty="0" smtClean="0"/>
              <a:t>th</a:t>
            </a:r>
            <a:r>
              <a:rPr lang="en-GB" baseline="0" dirty="0" smtClean="0"/>
              <a:t> July 1954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FE1F1-2672-46A2-AF6A-9B4BEF77C74F}" type="slidenum">
              <a:rPr lang="en-GB" smtClean="0"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40543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Hollyoaks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FE1F1-2672-46A2-AF6A-9B4BEF77C74F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78560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Harlem Shake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FE1F1-2672-46A2-AF6A-9B4BEF77C74F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15010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Deep</a:t>
            </a:r>
            <a:r>
              <a:rPr lang="en-GB" baseline="0" dirty="0" smtClean="0"/>
              <a:t> Blue Something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FE1F1-2672-46A2-AF6A-9B4BEF77C74F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49899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Julie Andrews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FE1F1-2672-46A2-AF6A-9B4BEF77C74F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37394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McDonalds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FE1F1-2672-46A2-AF6A-9B4BEF77C74F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2103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0E362-696F-4616-9CCC-84E9B8156E4D}" type="datetimeFigureOut">
              <a:rPr lang="en-GB" smtClean="0"/>
              <a:t>29/05/2020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6FA63-65A8-40CA-AC79-50AB9D8EEA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88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0E362-696F-4616-9CCC-84E9B8156E4D}" type="datetimeFigureOut">
              <a:rPr lang="en-GB" smtClean="0"/>
              <a:t>29/05/2020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6FA63-65A8-40CA-AC79-50AB9D8EEA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6348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0E362-696F-4616-9CCC-84E9B8156E4D}" type="datetimeFigureOut">
              <a:rPr lang="en-GB" smtClean="0"/>
              <a:t>29/05/2020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6FA63-65A8-40CA-AC79-50AB9D8EEA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4261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1171575"/>
          </a:xfrm>
        </p:spPr>
        <p:txBody>
          <a:bodyPr/>
          <a:lstStyle/>
          <a:p>
            <a:endParaRPr lang="en-GB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893763" y="2322513"/>
            <a:ext cx="10469562" cy="2701925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4000">
                <a:latin typeface="Tw Cen MT" panose="020B0602020104020603" pitchFamily="34" charset="0"/>
              </a:defRPr>
            </a:lvl1pPr>
          </a:lstStyle>
          <a:p>
            <a:pPr lvl="0"/>
            <a:r>
              <a:rPr lang="en-US" dirty="0" smtClean="0"/>
              <a:t>Edit Master text styles</a:t>
            </a:r>
            <a:endParaRPr lang="en-US" dirty="0" smtClean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3759994" y="2252266"/>
            <a:ext cx="4737100" cy="452438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1" spc="300">
                <a:latin typeface="Tw Cen MT" panose="020B0602020104020603" pitchFamily="34" charset="0"/>
              </a:defRPr>
            </a:lvl1pPr>
          </a:lstStyle>
          <a:p>
            <a:pPr lvl="0"/>
            <a:r>
              <a:rPr lang="en-GB" dirty="0" smtClean="0"/>
              <a:t>Q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96411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0E362-696F-4616-9CCC-84E9B8156E4D}" type="datetimeFigureOut">
              <a:rPr lang="en-GB" smtClean="0"/>
              <a:t>29/05/2020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6FA63-65A8-40CA-AC79-50AB9D8EEA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3996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0E362-696F-4616-9CCC-84E9B8156E4D}" type="datetimeFigureOut">
              <a:rPr lang="en-GB" smtClean="0"/>
              <a:t>29/05/2020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6FA63-65A8-40CA-AC79-50AB9D8EEA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5629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0E362-696F-4616-9CCC-84E9B8156E4D}" type="datetimeFigureOut">
              <a:rPr lang="en-GB" smtClean="0"/>
              <a:t>29/05/2020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6FA63-65A8-40CA-AC79-50AB9D8EEA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4693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0E362-696F-4616-9CCC-84E9B8156E4D}" type="datetimeFigureOut">
              <a:rPr lang="en-GB" smtClean="0"/>
              <a:t>29/05/2020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6FA63-65A8-40CA-AC79-50AB9D8EEA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0069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0E362-696F-4616-9CCC-84E9B8156E4D}" type="datetimeFigureOut">
              <a:rPr lang="en-GB" smtClean="0"/>
              <a:t>29/05/2020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6FA63-65A8-40CA-AC79-50AB9D8EEA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4415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0E362-696F-4616-9CCC-84E9B8156E4D}" type="datetimeFigureOut">
              <a:rPr lang="en-GB" smtClean="0"/>
              <a:t>29/05/2020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6FA63-65A8-40CA-AC79-50AB9D8EEA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33701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0E362-696F-4616-9CCC-84E9B8156E4D}" type="datetimeFigureOut">
              <a:rPr lang="en-GB" smtClean="0"/>
              <a:t>29/05/2020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6FA63-65A8-40CA-AC79-50AB9D8EEA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6209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F0E362-696F-4616-9CCC-84E9B8156E4D}" type="datetimeFigureOut">
              <a:rPr lang="en-GB" smtClean="0"/>
              <a:t>29/05/2020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C6FA63-65A8-40CA-AC79-50AB9D8EEA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1067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774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92" b="41492"/>
          <a:stretch>
            <a:fillRect/>
          </a:stretch>
        </p:blipFill>
        <p:spPr/>
      </p:pic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Name the actress who plays</a:t>
            </a:r>
            <a:br>
              <a:rPr lang="en-GB" dirty="0" smtClean="0"/>
            </a:br>
            <a:r>
              <a:rPr lang="en-GB" dirty="0" smtClean="0"/>
              <a:t>the Queen of </a:t>
            </a:r>
            <a:r>
              <a:rPr lang="en-GB" dirty="0" err="1" smtClean="0"/>
              <a:t>Genovia</a:t>
            </a:r>
            <a:r>
              <a:rPr lang="en-GB" dirty="0" smtClean="0"/>
              <a:t>…</a:t>
            </a:r>
            <a:endParaRPr lang="en-GB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 smtClean="0"/>
              <a:t>QUESTION 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95746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92" b="41492"/>
          <a:stretch>
            <a:fillRect/>
          </a:stretch>
        </p:blipFill>
        <p:spPr/>
      </p:pic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A popular </a:t>
            </a:r>
            <a:r>
              <a:rPr lang="en-GB" dirty="0" err="1" smtClean="0"/>
              <a:t>resturant</a:t>
            </a:r>
            <a:r>
              <a:rPr lang="en-GB" dirty="0" smtClean="0"/>
              <a:t> is set to partially open as of next week. Name the restaurant?</a:t>
            </a:r>
            <a:endParaRPr lang="en-GB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 smtClean="0"/>
              <a:t>QUESTION 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570911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92" b="41492"/>
          <a:stretch>
            <a:fillRect/>
          </a:stretch>
        </p:blipFill>
        <p:spPr/>
      </p:pic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893763" y="2478485"/>
            <a:ext cx="10469562" cy="2701925"/>
          </a:xfrm>
        </p:spPr>
        <p:txBody>
          <a:bodyPr>
            <a:normAutofit/>
          </a:bodyPr>
          <a:lstStyle/>
          <a:p>
            <a:r>
              <a:rPr lang="en-GB" dirty="0" smtClean="0"/>
              <a:t>Tom Jones is a beloved famous artist from </a:t>
            </a:r>
            <a:r>
              <a:rPr lang="en-GB" dirty="0" err="1" smtClean="0"/>
              <a:t>Treforest</a:t>
            </a:r>
            <a:r>
              <a:rPr lang="en-GB" dirty="0" smtClean="0"/>
              <a:t>, Pontypridd born in the </a:t>
            </a:r>
            <a:r>
              <a:rPr lang="en-GB" dirty="0" smtClean="0"/>
              <a:t>1940’s.</a:t>
            </a:r>
            <a:br>
              <a:rPr lang="en-GB" dirty="0" smtClean="0"/>
            </a:br>
            <a:r>
              <a:rPr lang="en-GB" dirty="0" smtClean="0"/>
              <a:t>What </a:t>
            </a:r>
            <a:r>
              <a:rPr lang="en-GB" dirty="0" smtClean="0"/>
              <a:t>year was he born?</a:t>
            </a:r>
            <a:endParaRPr lang="en-GB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 smtClean="0"/>
              <a:t>QUESTION 10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055672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62898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GB" sz="3600" dirty="0" smtClean="0"/>
              <a:t>Name the main spirit in the following cocktails:</a:t>
            </a:r>
          </a:p>
          <a:p>
            <a:r>
              <a:rPr lang="en-GB" dirty="0" smtClean="0"/>
              <a:t>Old Fashioned</a:t>
            </a:r>
            <a:endParaRPr lang="en-GB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2" b="82094"/>
          <a:stretch/>
        </p:blipFill>
        <p:spPr/>
      </p:pic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 smtClean="0"/>
              <a:t>QUESTION 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201704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GB" sz="3600" dirty="0" smtClean="0"/>
              <a:t>Name the main spirit in the following cocktails:</a:t>
            </a:r>
          </a:p>
          <a:p>
            <a:r>
              <a:rPr lang="en-GB" dirty="0" smtClean="0"/>
              <a:t>Harvey </a:t>
            </a:r>
            <a:r>
              <a:rPr lang="en-GB" dirty="0" err="1" smtClean="0"/>
              <a:t>Wallbanger</a:t>
            </a:r>
            <a:endParaRPr lang="en-GB" dirty="0"/>
          </a:p>
        </p:txBody>
      </p:sp>
      <p:pic>
        <p:nvPicPr>
          <p:cNvPr id="11" name="Picture Placeholder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2" b="82094"/>
          <a:stretch/>
        </p:blipFill>
        <p:spPr>
          <a:xfrm>
            <a:off x="0" y="0"/>
            <a:ext cx="12192000" cy="1171575"/>
          </a:xfrm>
        </p:spPr>
      </p:pic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 smtClean="0"/>
              <a:t>QUESTION 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123046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GB" sz="3600" dirty="0" smtClean="0"/>
              <a:t>Name the main spirit in the following cocktails:</a:t>
            </a:r>
          </a:p>
          <a:p>
            <a:r>
              <a:rPr lang="en-GB" dirty="0" smtClean="0"/>
              <a:t>Sidecar</a:t>
            </a:r>
            <a:endParaRPr lang="en-GB" dirty="0"/>
          </a:p>
        </p:txBody>
      </p:sp>
      <p:pic>
        <p:nvPicPr>
          <p:cNvPr id="10" name="Picture Placeholder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2" b="82094"/>
          <a:stretch/>
        </p:blipFill>
        <p:spPr>
          <a:xfrm>
            <a:off x="0" y="0"/>
            <a:ext cx="12192000" cy="1171575"/>
          </a:xfrm>
        </p:spPr>
      </p:pic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 smtClean="0"/>
              <a:t>QUESTION 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817154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GB" sz="3600" dirty="0" smtClean="0"/>
              <a:t>Name the main spirit in the following cocktails:</a:t>
            </a:r>
          </a:p>
          <a:p>
            <a:r>
              <a:rPr lang="en-GB" dirty="0" err="1" smtClean="0"/>
              <a:t>Pornstar</a:t>
            </a:r>
            <a:r>
              <a:rPr lang="en-GB" dirty="0" smtClean="0"/>
              <a:t> Martini</a:t>
            </a:r>
            <a:endParaRPr lang="en-GB" dirty="0"/>
          </a:p>
        </p:txBody>
      </p:sp>
      <p:pic>
        <p:nvPicPr>
          <p:cNvPr id="10" name="Picture Placeholder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2" b="82094"/>
          <a:stretch/>
        </p:blipFill>
        <p:spPr>
          <a:xfrm>
            <a:off x="0" y="0"/>
            <a:ext cx="12192000" cy="1171575"/>
          </a:xfrm>
        </p:spPr>
      </p:pic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 smtClean="0"/>
              <a:t>QUESTION 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9834037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GB" sz="3600" dirty="0" smtClean="0"/>
              <a:t>Name the main spirit in the following cocktails:</a:t>
            </a:r>
          </a:p>
          <a:p>
            <a:r>
              <a:rPr lang="en-GB" dirty="0" smtClean="0"/>
              <a:t>The Godfather</a:t>
            </a:r>
            <a:endParaRPr lang="en-GB" dirty="0"/>
          </a:p>
        </p:txBody>
      </p:sp>
      <p:pic>
        <p:nvPicPr>
          <p:cNvPr id="10" name="Picture Placeholder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2" b="82094"/>
          <a:stretch/>
        </p:blipFill>
        <p:spPr>
          <a:xfrm>
            <a:off x="0" y="0"/>
            <a:ext cx="12192000" cy="1171575"/>
          </a:xfrm>
        </p:spPr>
      </p:pic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 smtClean="0"/>
              <a:t>QUESTION 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721566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GB" sz="3600" dirty="0" smtClean="0"/>
              <a:t>Name the main spirit in the following cocktails:</a:t>
            </a:r>
          </a:p>
          <a:p>
            <a:r>
              <a:rPr lang="en-GB" dirty="0" smtClean="0"/>
              <a:t>Tom Collins</a:t>
            </a:r>
            <a:endParaRPr lang="en-GB" dirty="0"/>
          </a:p>
        </p:txBody>
      </p:sp>
      <p:pic>
        <p:nvPicPr>
          <p:cNvPr id="10" name="Picture Placeholder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2" b="82094"/>
          <a:stretch/>
        </p:blipFill>
        <p:spPr>
          <a:xfrm>
            <a:off x="0" y="0"/>
            <a:ext cx="12192000" cy="1171575"/>
          </a:xfrm>
        </p:spPr>
      </p:pic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 smtClean="0"/>
              <a:t>QUESTION 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669043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92489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GB" sz="3600" dirty="0" smtClean="0"/>
              <a:t>Name the main spirit in the following cocktails:</a:t>
            </a:r>
          </a:p>
          <a:p>
            <a:r>
              <a:rPr lang="en-GB" dirty="0" smtClean="0"/>
              <a:t>Mai Tai</a:t>
            </a:r>
            <a:endParaRPr lang="en-GB" dirty="0"/>
          </a:p>
        </p:txBody>
      </p:sp>
      <p:pic>
        <p:nvPicPr>
          <p:cNvPr id="10" name="Picture Placeholder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2" b="82094"/>
          <a:stretch/>
        </p:blipFill>
        <p:spPr>
          <a:xfrm>
            <a:off x="0" y="0"/>
            <a:ext cx="12192000" cy="1171575"/>
          </a:xfrm>
        </p:spPr>
      </p:pic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 smtClean="0"/>
              <a:t>QUESTION 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46469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What famous 6% cider is brewed in the Cornish seaside town of Newquay? </a:t>
            </a:r>
            <a:endParaRPr lang="en-GB" dirty="0"/>
          </a:p>
        </p:txBody>
      </p:sp>
      <p:pic>
        <p:nvPicPr>
          <p:cNvPr id="10" name="Picture Placeholder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2" b="82094"/>
          <a:stretch/>
        </p:blipFill>
        <p:spPr>
          <a:xfrm>
            <a:off x="0" y="0"/>
            <a:ext cx="12192000" cy="1171575"/>
          </a:xfrm>
        </p:spPr>
      </p:pic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 smtClean="0"/>
              <a:t>QUESTION 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958542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GB" dirty="0" err="1" smtClean="0"/>
              <a:t>Clwb</a:t>
            </a:r>
            <a:r>
              <a:rPr lang="en-GB" dirty="0" smtClean="0"/>
              <a:t> Tropicana and Stay </a:t>
            </a:r>
            <a:r>
              <a:rPr lang="en-GB" dirty="0" err="1" smtClean="0"/>
              <a:t>Puft</a:t>
            </a:r>
            <a:r>
              <a:rPr lang="en-GB" dirty="0" smtClean="0"/>
              <a:t> are two types of beer created by which brewery?</a:t>
            </a:r>
            <a:endParaRPr lang="en-GB" dirty="0"/>
          </a:p>
        </p:txBody>
      </p:sp>
      <p:pic>
        <p:nvPicPr>
          <p:cNvPr id="10" name="Picture Placeholder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2" b="82094"/>
          <a:stretch/>
        </p:blipFill>
        <p:spPr>
          <a:xfrm>
            <a:off x="0" y="0"/>
            <a:ext cx="12192000" cy="1171575"/>
          </a:xfrm>
        </p:spPr>
      </p:pic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 smtClean="0"/>
              <a:t>QUESTION 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8301438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893763" y="2630244"/>
            <a:ext cx="10469562" cy="2701925"/>
          </a:xfrm>
        </p:spPr>
        <p:txBody>
          <a:bodyPr>
            <a:normAutofit/>
          </a:bodyPr>
          <a:lstStyle/>
          <a:p>
            <a:r>
              <a:rPr lang="en-GB" dirty="0" smtClean="0"/>
              <a:t>Also known as a ‘Blind Pig’ or a ‘Blind Tiger’ what is the slang name for an establishment selling alcoholic </a:t>
            </a:r>
            <a:r>
              <a:rPr lang="en-GB" dirty="0" smtClean="0"/>
              <a:t>drinks </a:t>
            </a:r>
            <a:r>
              <a:rPr lang="en-GB" dirty="0" smtClean="0"/>
              <a:t>in the Prohibition era?</a:t>
            </a:r>
            <a:endParaRPr lang="en-GB" dirty="0"/>
          </a:p>
        </p:txBody>
      </p:sp>
      <p:pic>
        <p:nvPicPr>
          <p:cNvPr id="10" name="Picture Placeholder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2" b="82094"/>
          <a:stretch/>
        </p:blipFill>
        <p:spPr>
          <a:xfrm>
            <a:off x="0" y="0"/>
            <a:ext cx="12192000" cy="1171575"/>
          </a:xfrm>
        </p:spPr>
      </p:pic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 smtClean="0"/>
              <a:t>QUESTION 10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42220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969938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92" b="41492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 smtClean="0"/>
              <a:t>What is the first name of Leonardo DiCaprio’s character in the 2013 </a:t>
            </a:r>
            <a:r>
              <a:rPr lang="en-GB" dirty="0" smtClean="0"/>
              <a:t>film ‘The </a:t>
            </a:r>
            <a:r>
              <a:rPr lang="en-GB" dirty="0" smtClean="0"/>
              <a:t>Great Gatsby’?</a:t>
            </a:r>
            <a:endParaRPr lang="en-GB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 smtClean="0"/>
              <a:t>QUESTION 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274584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92" b="41492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893763" y="2559905"/>
            <a:ext cx="10469562" cy="2701925"/>
          </a:xfrm>
        </p:spPr>
        <p:txBody>
          <a:bodyPr/>
          <a:lstStyle/>
          <a:p>
            <a:r>
              <a:rPr lang="en-GB" dirty="0" smtClean="0"/>
              <a:t>‘The Circle of Life’ was written and released by Elton John. What is the </a:t>
            </a:r>
            <a:r>
              <a:rPr lang="en-GB" dirty="0"/>
              <a:t>n</a:t>
            </a:r>
            <a:r>
              <a:rPr lang="en-GB" dirty="0" smtClean="0"/>
              <a:t>ame the other song that he created for ‘The Lion King’?</a:t>
            </a:r>
            <a:endParaRPr lang="en-GB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 smtClean="0"/>
              <a:t>QUESTION 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880656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92" b="41492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26323" y="2478485"/>
            <a:ext cx="11139353" cy="2701925"/>
          </a:xfrm>
        </p:spPr>
        <p:txBody>
          <a:bodyPr>
            <a:normAutofit/>
          </a:bodyPr>
          <a:lstStyle/>
          <a:p>
            <a:r>
              <a:rPr lang="en-GB" dirty="0" smtClean="0"/>
              <a:t>Liam </a:t>
            </a:r>
            <a:r>
              <a:rPr lang="en-GB" dirty="0" err="1" smtClean="0"/>
              <a:t>Neeson</a:t>
            </a:r>
            <a:r>
              <a:rPr lang="en-GB" dirty="0" smtClean="0"/>
              <a:t> plays the character ‘Qui </a:t>
            </a:r>
            <a:r>
              <a:rPr lang="en-GB" dirty="0" err="1" smtClean="0"/>
              <a:t>Gon</a:t>
            </a:r>
            <a:r>
              <a:rPr lang="en-GB" dirty="0" smtClean="0"/>
              <a:t> Jinn’ in the Star Wars saga. Which Star Wars film does he first feature in?</a:t>
            </a:r>
            <a:endParaRPr lang="en-GB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 smtClean="0"/>
              <a:t>QUESTION 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764883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92" b="41492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58867" y="2322513"/>
            <a:ext cx="11139353" cy="2701925"/>
          </a:xfrm>
        </p:spPr>
        <p:txBody>
          <a:bodyPr>
            <a:normAutofit/>
          </a:bodyPr>
          <a:lstStyle/>
          <a:p>
            <a:r>
              <a:rPr lang="en-GB" dirty="0" smtClean="0"/>
              <a:t>‘Everything is Awesome’ is a song from the soundtrack of which 2014 movie?</a:t>
            </a:r>
            <a:endParaRPr lang="en-GB" cap="all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 smtClean="0"/>
              <a:t>QUESTION 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772494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92" b="41492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58867" y="2542320"/>
            <a:ext cx="11139353" cy="2701925"/>
          </a:xfrm>
        </p:spPr>
        <p:txBody>
          <a:bodyPr>
            <a:normAutofit/>
          </a:bodyPr>
          <a:lstStyle/>
          <a:p>
            <a:r>
              <a:rPr lang="en-GB" dirty="0" smtClean="0"/>
              <a:t>‘The Further’ is a mythical realm in which demonic spirits live in which series of popular thrillers directed by James Wan?</a:t>
            </a:r>
            <a:endParaRPr lang="en-GB" cap="all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 smtClean="0"/>
              <a:t>QUESTION 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596627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92" b="41492"/>
          <a:stretch>
            <a:fillRect/>
          </a:stretch>
        </p:blipFill>
        <p:spPr/>
      </p:pic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 smtClean="0"/>
              <a:t>Which actress portrays the character Eleven in Netflix’s Sci-fi Horror series ‘Stranger Things’?</a:t>
            </a:r>
            <a:endParaRPr lang="en-GB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3759994" y="2252266"/>
            <a:ext cx="4737100" cy="452438"/>
          </a:xfrm>
        </p:spPr>
        <p:txBody>
          <a:bodyPr/>
          <a:lstStyle/>
          <a:p>
            <a:r>
              <a:rPr lang="en-GB" spc="300" dirty="0" smtClean="0">
                <a:latin typeface="Tw Cen MT" panose="020B0602020104020603" pitchFamily="34" charset="0"/>
              </a:rPr>
              <a:t>QUESTION 1</a:t>
            </a:r>
            <a:endParaRPr lang="en-GB" spc="300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92416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92" b="41492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58867" y="2704704"/>
            <a:ext cx="11139353" cy="2701925"/>
          </a:xfrm>
        </p:spPr>
        <p:txBody>
          <a:bodyPr>
            <a:normAutofit/>
          </a:bodyPr>
          <a:lstStyle/>
          <a:p>
            <a:r>
              <a:rPr lang="en-GB" dirty="0" smtClean="0"/>
              <a:t>Bridget Jones has three best friends. The first named Jude and the second, </a:t>
            </a:r>
            <a:r>
              <a:rPr lang="en-GB" dirty="0" err="1" smtClean="0"/>
              <a:t>Shazza</a:t>
            </a:r>
            <a:r>
              <a:rPr lang="en-GB" dirty="0" smtClean="0"/>
              <a:t>. What is the name of their gay best friend?</a:t>
            </a:r>
            <a:endParaRPr lang="en-GB" cap="all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 smtClean="0"/>
              <a:t>QUESTION 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423844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92" b="41492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58867" y="2322513"/>
            <a:ext cx="11139353" cy="2701925"/>
          </a:xfrm>
        </p:spPr>
        <p:txBody>
          <a:bodyPr>
            <a:normAutofit/>
          </a:bodyPr>
          <a:lstStyle/>
          <a:p>
            <a:r>
              <a:rPr lang="en-GB" dirty="0" smtClean="0"/>
              <a:t>Judi Dench played M in the James Bond series of films. How many films did she feature in?</a:t>
            </a:r>
            <a:endParaRPr lang="en-GB" cap="all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 smtClean="0"/>
              <a:t>QUESTION 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057682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92" b="41492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58867" y="2478485"/>
            <a:ext cx="11139353" cy="2701925"/>
          </a:xfrm>
        </p:spPr>
        <p:txBody>
          <a:bodyPr>
            <a:normAutofit/>
          </a:bodyPr>
          <a:lstStyle/>
          <a:p>
            <a:r>
              <a:rPr lang="en-GB" dirty="0" smtClean="0"/>
              <a:t>‘Ocean’s 8’ features an all star female line </a:t>
            </a:r>
            <a:r>
              <a:rPr lang="en-GB" dirty="0" smtClean="0"/>
              <a:t>up.</a:t>
            </a:r>
            <a:br>
              <a:rPr lang="en-GB" dirty="0" smtClean="0"/>
            </a:br>
            <a:r>
              <a:rPr lang="en-GB" dirty="0" smtClean="0"/>
              <a:t>What </a:t>
            </a:r>
            <a:r>
              <a:rPr lang="en-GB" dirty="0" smtClean="0"/>
              <a:t>is the name of Danny Ocean’s sister played by Sandra Bullock?</a:t>
            </a:r>
            <a:endParaRPr lang="en-GB" cap="all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 smtClean="0"/>
              <a:t>QUESTION 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2543881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92" b="41492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58867" y="2478485"/>
            <a:ext cx="11139353" cy="2701925"/>
          </a:xfrm>
        </p:spPr>
        <p:txBody>
          <a:bodyPr>
            <a:normAutofit/>
          </a:bodyPr>
          <a:lstStyle/>
          <a:p>
            <a:r>
              <a:rPr lang="en-GB" dirty="0" smtClean="0"/>
              <a:t>What are the names of the two </a:t>
            </a:r>
            <a:r>
              <a:rPr lang="en-GB" dirty="0" smtClean="0"/>
              <a:t>male gargoyles </a:t>
            </a:r>
            <a:r>
              <a:rPr lang="en-GB" dirty="0" smtClean="0"/>
              <a:t>who feature in Disney’s adaptation of Victor Hugo’s novel</a:t>
            </a:r>
            <a:r>
              <a:rPr lang="en-GB" dirty="0"/>
              <a:t> </a:t>
            </a:r>
            <a:r>
              <a:rPr lang="en-GB" dirty="0" smtClean="0"/>
              <a:t>‘The Hunchback of Notre Dame’?</a:t>
            </a:r>
            <a:endParaRPr lang="en-GB" cap="all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 smtClean="0"/>
              <a:t>QUESTION 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334409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92" b="41492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58867" y="2542321"/>
            <a:ext cx="11139353" cy="2701925"/>
          </a:xfrm>
        </p:spPr>
        <p:txBody>
          <a:bodyPr>
            <a:normAutofit/>
          </a:bodyPr>
          <a:lstStyle/>
          <a:p>
            <a:r>
              <a:rPr lang="en-GB" dirty="0" smtClean="0"/>
              <a:t>Carrie Fisher played the Princess Leia in the Star Wars saga and starred alongside her daughter in the final trilogy. What is her daughters name?</a:t>
            </a:r>
            <a:endParaRPr lang="en-GB" cap="all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 smtClean="0"/>
              <a:t>QUESTION 10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132731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2327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94" b="41494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 smtClean="0"/>
              <a:t>In it’s simplest form, what does the</a:t>
            </a:r>
            <a:br>
              <a:rPr lang="en-GB" dirty="0" smtClean="0"/>
            </a:br>
            <a:r>
              <a:rPr lang="en-GB" dirty="0" smtClean="0"/>
              <a:t>code CMYK stand for?</a:t>
            </a:r>
            <a:endParaRPr lang="en-GB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 smtClean="0"/>
              <a:t>QUESTION 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531070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94" b="41494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 smtClean="0"/>
              <a:t>Name this font:</a:t>
            </a:r>
            <a:endParaRPr lang="en-GB" dirty="0"/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893763" y="3217276"/>
            <a:ext cx="10469562" cy="27019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Acre Medium" panose="000006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800" dirty="0" smtClean="0">
                <a:latin typeface="Comic Sans MS" panose="030F0702030302020204" pitchFamily="66" charset="0"/>
              </a:rPr>
              <a:t>HELLO I’m a friendly font.</a:t>
            </a:r>
            <a:endParaRPr lang="en-GB" sz="4800" dirty="0">
              <a:latin typeface="Comic Sans MS" panose="030F0702030302020204" pitchFamily="66" charset="0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 smtClean="0"/>
              <a:t>QUESTION 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9250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94" b="41494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 smtClean="0"/>
              <a:t>Which famous artist designed</a:t>
            </a:r>
          </a:p>
          <a:p>
            <a:r>
              <a:rPr lang="en-GB" dirty="0" smtClean="0"/>
              <a:t>the iconic ‘</a:t>
            </a:r>
            <a:r>
              <a:rPr lang="en-GB" dirty="0" err="1" smtClean="0"/>
              <a:t>Campbells</a:t>
            </a:r>
            <a:r>
              <a:rPr lang="en-GB" dirty="0" smtClean="0"/>
              <a:t> Soup’ piece?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9" t="4803" r="8837" b="3613"/>
          <a:stretch/>
        </p:blipFill>
        <p:spPr>
          <a:xfrm rot="20643199">
            <a:off x="-54852" y="3022461"/>
            <a:ext cx="1774139" cy="29662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9" t="4803" r="8837" b="3613"/>
          <a:stretch/>
        </p:blipFill>
        <p:spPr>
          <a:xfrm rot="738182">
            <a:off x="10348765" y="1757587"/>
            <a:ext cx="1181547" cy="1975488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 smtClean="0"/>
              <a:t>QUESTION 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815533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94" b="41494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893763" y="1654389"/>
            <a:ext cx="10469562" cy="2701925"/>
          </a:xfrm>
        </p:spPr>
        <p:txBody>
          <a:bodyPr/>
          <a:lstStyle/>
          <a:p>
            <a:r>
              <a:rPr lang="en-GB" dirty="0" smtClean="0"/>
              <a:t>What is the name this famous painting?</a:t>
            </a:r>
            <a:endParaRPr lang="en-GB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169" y="4252845"/>
            <a:ext cx="1329361" cy="15562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803" y="4252845"/>
            <a:ext cx="1329361" cy="155623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6705" y="4252845"/>
            <a:ext cx="1329361" cy="15562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9340" y="4252845"/>
            <a:ext cx="1329361" cy="155623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37" y="4252845"/>
            <a:ext cx="1329361" cy="155623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071" y="4252845"/>
            <a:ext cx="1329361" cy="1556239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 smtClean="0"/>
              <a:t>QUESTION 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575070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92" b="41492"/>
          <a:stretch>
            <a:fillRect/>
          </a:stretch>
        </p:blipFill>
        <p:spPr/>
      </p:pic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 smtClean="0"/>
              <a:t>How are Jon Snow and Daenerys related in the hit show ‘Game Of Thrones’?</a:t>
            </a:r>
            <a:endParaRPr lang="en-GB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 smtClean="0"/>
              <a:t>QUESTION 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328491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90" t="9501" r="34801"/>
          <a:stretch/>
        </p:blipFill>
        <p:spPr>
          <a:xfrm>
            <a:off x="11330354" y="4308464"/>
            <a:ext cx="861646" cy="2278861"/>
          </a:xfrm>
          <a:prstGeom prst="rect">
            <a:avLst/>
          </a:prstGeom>
        </p:spPr>
      </p:pic>
      <p:pic>
        <p:nvPicPr>
          <p:cNvPr id="6" name="Picture Placeholder 5"/>
          <p:cNvPicPr>
            <a:picLocks noGrp="1" noChangeAspect="1"/>
          </p:cNvPicPr>
          <p:nvPr>
            <p:ph type="pic" sz="quarter" idx="1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94" b="41494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893763" y="2478485"/>
            <a:ext cx="10469562" cy="2701925"/>
          </a:xfrm>
        </p:spPr>
        <p:txBody>
          <a:bodyPr/>
          <a:lstStyle/>
          <a:p>
            <a:r>
              <a:rPr lang="en-GB" dirty="0" smtClean="0"/>
              <a:t>What is the name of the industry colour matching coding that can be purchased on items such as mugs and water bottles?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296" y="5144654"/>
            <a:ext cx="1566496" cy="156649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383715" y="6277706"/>
            <a:ext cx="378070" cy="13615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11534041" y="6339254"/>
            <a:ext cx="378070" cy="13615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 smtClean="0"/>
              <a:t>QUESTION 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276325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94" b="41494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 smtClean="0"/>
              <a:t>What is the Pantone</a:t>
            </a:r>
            <a:br>
              <a:rPr lang="en-GB" dirty="0" smtClean="0"/>
            </a:br>
            <a:r>
              <a:rPr lang="en-GB" dirty="0" smtClean="0"/>
              <a:t>Colour of the Year 2020?</a:t>
            </a:r>
            <a:endParaRPr lang="en-GB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 smtClean="0"/>
              <a:t>QUESTION 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341768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604491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72814" y="629571"/>
            <a:ext cx="11046373" cy="559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893763" y="1513093"/>
            <a:ext cx="10469562" cy="3577465"/>
          </a:xfrm>
        </p:spPr>
        <p:txBody>
          <a:bodyPr>
            <a:normAutofit/>
          </a:bodyPr>
          <a:lstStyle/>
          <a:p>
            <a:r>
              <a:rPr lang="en-GB" dirty="0" smtClean="0"/>
              <a:t>It’s 1945 and you’re off out to celebrate.</a:t>
            </a:r>
            <a:br>
              <a:rPr lang="en-GB" dirty="0" smtClean="0"/>
            </a:br>
            <a:r>
              <a:rPr lang="en-GB" dirty="0" smtClean="0"/>
              <a:t>You need to bring: </a:t>
            </a:r>
          </a:p>
          <a:p>
            <a:r>
              <a:rPr lang="en-GB" dirty="0" smtClean="0">
                <a:solidFill>
                  <a:schemeClr val="accent1"/>
                </a:solidFill>
              </a:rPr>
              <a:t>1. </a:t>
            </a:r>
            <a:r>
              <a:rPr lang="en-GB" dirty="0" smtClean="0"/>
              <a:t>A tinned item, </a:t>
            </a:r>
            <a:r>
              <a:rPr lang="en-GB" dirty="0" smtClean="0">
                <a:solidFill>
                  <a:schemeClr val="accent1"/>
                </a:solidFill>
              </a:rPr>
              <a:t>2. </a:t>
            </a:r>
            <a:r>
              <a:rPr lang="en-GB" dirty="0" smtClean="0"/>
              <a:t>Headscarf (of any material), </a:t>
            </a:r>
            <a:r>
              <a:rPr lang="en-GB" dirty="0" smtClean="0">
                <a:solidFill>
                  <a:schemeClr val="accent1"/>
                </a:solidFill>
              </a:rPr>
              <a:t>3. </a:t>
            </a:r>
            <a:r>
              <a:rPr lang="en-GB" dirty="0" smtClean="0"/>
              <a:t>Bubbly &amp; </a:t>
            </a:r>
            <a:r>
              <a:rPr lang="en-GB" dirty="0" smtClean="0">
                <a:solidFill>
                  <a:schemeClr val="accent1"/>
                </a:solidFill>
              </a:rPr>
              <a:t>4. </a:t>
            </a:r>
            <a:r>
              <a:rPr lang="en-GB" dirty="0" smtClean="0"/>
              <a:t>an Egg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3759994" y="1060655"/>
            <a:ext cx="4737100" cy="452438"/>
          </a:xfrm>
        </p:spPr>
        <p:txBody>
          <a:bodyPr/>
          <a:lstStyle/>
          <a:p>
            <a:r>
              <a:rPr lang="en-GB" dirty="0" smtClean="0">
                <a:latin typeface="Are You Okay" pitchFamily="2" charset="0"/>
              </a:rPr>
              <a:t>CHALLENGE</a:t>
            </a:r>
            <a:endParaRPr lang="en-GB" dirty="0">
              <a:latin typeface="Are You Okay" pitchFamily="2" charset="0"/>
            </a:endParaRPr>
          </a:p>
        </p:txBody>
      </p:sp>
      <p:sp>
        <p:nvSpPr>
          <p:cNvPr id="11" name="Text Placeholder 2"/>
          <p:cNvSpPr txBox="1">
            <a:spLocks/>
          </p:cNvSpPr>
          <p:nvPr/>
        </p:nvSpPr>
        <p:spPr>
          <a:xfrm>
            <a:off x="1603429" y="5049604"/>
            <a:ext cx="8985141" cy="8904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Acre Medium" panose="000006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 smtClean="0"/>
              <a:t>ONE POINT PER ITEM EACH</a:t>
            </a:r>
            <a:endParaRPr lang="en-GB" sz="2400" dirty="0" smtClean="0"/>
          </a:p>
        </p:txBody>
      </p:sp>
    </p:spTree>
    <p:extLst>
      <p:ext uri="{BB962C8B-B14F-4D97-AF65-F5344CB8AC3E}">
        <p14:creationId xmlns:p14="http://schemas.microsoft.com/office/powerpoint/2010/main" val="90584928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69" b="27921"/>
          <a:stretch/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 smtClean="0"/>
              <a:t>Who played Winston Churchill in the </a:t>
            </a:r>
            <a:r>
              <a:rPr lang="en-GB" dirty="0" smtClean="0"/>
              <a:t>film</a:t>
            </a:r>
            <a:br>
              <a:rPr lang="en-GB" dirty="0" smtClean="0"/>
            </a:br>
            <a:r>
              <a:rPr lang="en-GB" dirty="0" smtClean="0"/>
              <a:t>‘Darkest </a:t>
            </a:r>
            <a:r>
              <a:rPr lang="en-GB" dirty="0" smtClean="0"/>
              <a:t>Hour’?</a:t>
            </a:r>
            <a:endParaRPr lang="en-GB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 smtClean="0"/>
              <a:t>QUESTION 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925786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69" b="27921"/>
          <a:stretch/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893763" y="2612659"/>
            <a:ext cx="10469562" cy="2701925"/>
          </a:xfrm>
        </p:spPr>
        <p:txBody>
          <a:bodyPr/>
          <a:lstStyle/>
          <a:p>
            <a:r>
              <a:rPr lang="en-GB" dirty="0" smtClean="0"/>
              <a:t>What is the date that Germany signed the official surrender and Europe officially declared victory over Germany in WW2?</a:t>
            </a:r>
            <a:endParaRPr lang="en-GB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 smtClean="0"/>
              <a:t>QUESTION 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236768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69" b="27921"/>
          <a:stretch/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 smtClean="0"/>
              <a:t>Which Disney film was set during WW2 starring Angela Lansbury?</a:t>
            </a:r>
            <a:endParaRPr lang="en-GB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 smtClean="0"/>
              <a:t>QUESTION 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372932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69" b="27921"/>
          <a:stretch/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09539" y="2322513"/>
            <a:ext cx="11038010" cy="2701925"/>
          </a:xfrm>
        </p:spPr>
        <p:txBody>
          <a:bodyPr>
            <a:normAutofit/>
          </a:bodyPr>
          <a:lstStyle/>
          <a:p>
            <a:r>
              <a:rPr lang="en-GB" dirty="0" smtClean="0"/>
              <a:t>During WW2 many items that we take for granted were rationed. To the nearest gram, how much butter was given per adult per week?</a:t>
            </a:r>
            <a:endParaRPr lang="en-GB" dirty="0"/>
          </a:p>
        </p:txBody>
      </p:sp>
      <p:sp>
        <p:nvSpPr>
          <p:cNvPr id="2" name="Rectangle 1"/>
          <p:cNvSpPr/>
          <p:nvPr/>
        </p:nvSpPr>
        <p:spPr>
          <a:xfrm>
            <a:off x="1315794" y="5160993"/>
            <a:ext cx="3036399" cy="571500"/>
          </a:xfrm>
          <a:prstGeom prst="rect">
            <a:avLst/>
          </a:prstGeom>
          <a:solidFill>
            <a:srgbClr val="FF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latin typeface="Acre Medium" panose="00000600000000000000" pitchFamily="50" charset="0"/>
              </a:rPr>
              <a:t>10GRAMS</a:t>
            </a:r>
            <a:endParaRPr lang="en-GB" dirty="0">
              <a:latin typeface="Acre Medium" panose="00000600000000000000" pitchFamily="50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06095" y="5160993"/>
            <a:ext cx="3036399" cy="571500"/>
          </a:xfrm>
          <a:prstGeom prst="rect">
            <a:avLst/>
          </a:prstGeom>
          <a:solidFill>
            <a:srgbClr val="FF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latin typeface="Acre Medium" panose="00000600000000000000" pitchFamily="50" charset="0"/>
              </a:rPr>
              <a:t>50GRAMS</a:t>
            </a:r>
            <a:endParaRPr lang="en-GB" dirty="0">
              <a:latin typeface="Acre Medium" panose="00000600000000000000" pitchFamily="50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096396" y="5160993"/>
            <a:ext cx="3036399" cy="571500"/>
          </a:xfrm>
          <a:prstGeom prst="rect">
            <a:avLst/>
          </a:prstGeom>
          <a:solidFill>
            <a:srgbClr val="FF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latin typeface="Acre Medium" panose="00000600000000000000" pitchFamily="50" charset="0"/>
              </a:rPr>
              <a:t>100GRAMS</a:t>
            </a:r>
            <a:endParaRPr lang="en-GB" dirty="0">
              <a:latin typeface="Acre Medium" panose="00000600000000000000" pitchFamily="50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3759994" y="2055805"/>
            <a:ext cx="4737100" cy="452438"/>
          </a:xfrm>
        </p:spPr>
        <p:txBody>
          <a:bodyPr/>
          <a:lstStyle/>
          <a:p>
            <a:r>
              <a:rPr lang="en-GB" dirty="0" smtClean="0"/>
              <a:t>QUESTION 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784259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69" b="27921"/>
          <a:stretch/>
        </p:blipFill>
        <p:spPr/>
      </p:pic>
      <p:sp>
        <p:nvSpPr>
          <p:cNvPr id="7" name="Rectangle 6"/>
          <p:cNvSpPr/>
          <p:nvPr/>
        </p:nvSpPr>
        <p:spPr>
          <a:xfrm>
            <a:off x="1315794" y="5160993"/>
            <a:ext cx="3036399" cy="571500"/>
          </a:xfrm>
          <a:prstGeom prst="rect">
            <a:avLst/>
          </a:prstGeom>
          <a:solidFill>
            <a:srgbClr val="FF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latin typeface="Acre Medium" panose="00000600000000000000" pitchFamily="50" charset="0"/>
              </a:rPr>
              <a:t>225GRAMS</a:t>
            </a:r>
            <a:endParaRPr lang="en-GB" dirty="0">
              <a:latin typeface="Acre Medium" panose="00000600000000000000" pitchFamily="50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06095" y="5160993"/>
            <a:ext cx="3036399" cy="571500"/>
          </a:xfrm>
          <a:prstGeom prst="rect">
            <a:avLst/>
          </a:prstGeom>
          <a:solidFill>
            <a:srgbClr val="FF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latin typeface="Acre Medium" panose="00000600000000000000" pitchFamily="50" charset="0"/>
              </a:rPr>
              <a:t>300GRAMS</a:t>
            </a:r>
            <a:endParaRPr lang="en-GB" dirty="0">
              <a:latin typeface="Acre Medium" panose="00000600000000000000" pitchFamily="50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096396" y="5160993"/>
            <a:ext cx="3036399" cy="571500"/>
          </a:xfrm>
          <a:prstGeom prst="rect">
            <a:avLst/>
          </a:prstGeom>
          <a:solidFill>
            <a:srgbClr val="FF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latin typeface="Acre Medium" panose="00000600000000000000" pitchFamily="50" charset="0"/>
              </a:rPr>
              <a:t>500GRAMS</a:t>
            </a:r>
            <a:endParaRPr lang="en-GB" dirty="0">
              <a:latin typeface="Acre Medium" panose="00000600000000000000" pitchFamily="50" charset="0"/>
            </a:endParaRPr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609539" y="2322513"/>
            <a:ext cx="11038010" cy="27019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Acre Medium" panose="000006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During WW2 many items that we take for granted were rationed. To the nearest gram, how much sugar was given per adult per week?</a:t>
            </a:r>
            <a:endParaRPr lang="en-GB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3759994" y="2055805"/>
            <a:ext cx="4737100" cy="452438"/>
          </a:xfrm>
        </p:spPr>
        <p:txBody>
          <a:bodyPr/>
          <a:lstStyle/>
          <a:p>
            <a:r>
              <a:rPr lang="en-GB" dirty="0" smtClean="0"/>
              <a:t>QUESTION 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86951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69" b="27921"/>
          <a:stretch/>
        </p:blipFill>
        <p:spPr/>
      </p:pic>
      <p:sp>
        <p:nvSpPr>
          <p:cNvPr id="7" name="Text Placeholder 2"/>
          <p:cNvSpPr txBox="1">
            <a:spLocks/>
          </p:cNvSpPr>
          <p:nvPr/>
        </p:nvSpPr>
        <p:spPr>
          <a:xfrm>
            <a:off x="609539" y="2322513"/>
            <a:ext cx="11038010" cy="27019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Acre Medium" panose="000006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During WW2 many items that we take for granted were rationed. To the nearest gram, how much cheese was given per adult per week?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1315794" y="5160993"/>
            <a:ext cx="3036399" cy="571500"/>
          </a:xfrm>
          <a:prstGeom prst="rect">
            <a:avLst/>
          </a:prstGeom>
          <a:solidFill>
            <a:srgbClr val="FF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latin typeface="Acre Medium" panose="00000600000000000000" pitchFamily="50" charset="0"/>
              </a:rPr>
              <a:t>10GRAMS</a:t>
            </a:r>
            <a:endParaRPr lang="en-GB" dirty="0">
              <a:latin typeface="Acre Medium" panose="00000600000000000000" pitchFamily="50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06095" y="5160993"/>
            <a:ext cx="3036399" cy="571500"/>
          </a:xfrm>
          <a:prstGeom prst="rect">
            <a:avLst/>
          </a:prstGeom>
          <a:solidFill>
            <a:srgbClr val="FF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latin typeface="Acre Medium" panose="00000600000000000000" pitchFamily="50" charset="0"/>
              </a:rPr>
              <a:t>25.75GRAMS</a:t>
            </a:r>
            <a:endParaRPr lang="en-GB" dirty="0">
              <a:latin typeface="Acre Medium" panose="00000600000000000000" pitchFamily="50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096396" y="5160993"/>
            <a:ext cx="3036399" cy="571500"/>
          </a:xfrm>
          <a:prstGeom prst="rect">
            <a:avLst/>
          </a:prstGeom>
          <a:solidFill>
            <a:srgbClr val="FF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latin typeface="Acre Medium" panose="00000600000000000000" pitchFamily="50" charset="0"/>
              </a:rPr>
              <a:t>50GRAMS</a:t>
            </a:r>
            <a:endParaRPr lang="en-GB" dirty="0">
              <a:latin typeface="Acre Medium" panose="00000600000000000000" pitchFamily="50" charset="0"/>
            </a:endParaRP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3759994" y="2055805"/>
            <a:ext cx="4737100" cy="452438"/>
          </a:xfrm>
        </p:spPr>
        <p:txBody>
          <a:bodyPr/>
          <a:lstStyle/>
          <a:p>
            <a:r>
              <a:rPr lang="en-GB" dirty="0" smtClean="0"/>
              <a:t>QUESTION 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562260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92" b="41492"/>
          <a:stretch>
            <a:fillRect/>
          </a:stretch>
        </p:blipFill>
        <p:spPr/>
      </p:pic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 smtClean="0"/>
              <a:t>Which famous F.R.I.E.N.D.S actress stars in the Netflix show ‘Grace &amp; Frankie’?</a:t>
            </a:r>
            <a:endParaRPr lang="en-GB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 smtClean="0"/>
              <a:t>QUESTION 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505314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69" b="27921"/>
          <a:stretch/>
        </p:blipFill>
        <p:spPr/>
      </p:pic>
      <p:sp>
        <p:nvSpPr>
          <p:cNvPr id="11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893763" y="2478485"/>
            <a:ext cx="10469562" cy="2701925"/>
          </a:xfrm>
        </p:spPr>
        <p:txBody>
          <a:bodyPr/>
          <a:lstStyle/>
          <a:p>
            <a:r>
              <a:rPr lang="en-GB" dirty="0" smtClean="0"/>
              <a:t>Which famous WW2 singer famously sang the song ‘There’ll Be Blue Birds Over The White Cliffs Of Dover’?</a:t>
            </a:r>
            <a:endParaRPr lang="en-GB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 smtClean="0"/>
              <a:t>QUESTION 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558953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69" b="27921"/>
          <a:stretch/>
        </p:blipFill>
        <p:spPr/>
      </p:pic>
      <p:sp>
        <p:nvSpPr>
          <p:cNvPr id="11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893763" y="2322513"/>
            <a:ext cx="10469562" cy="2701925"/>
          </a:xfrm>
        </p:spPr>
        <p:txBody>
          <a:bodyPr/>
          <a:lstStyle/>
          <a:p>
            <a:r>
              <a:rPr lang="en-GB" dirty="0" smtClean="0"/>
              <a:t>Which famous harbour on a U.S. naval base was bombed in WW2?</a:t>
            </a:r>
            <a:endParaRPr lang="en-GB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 smtClean="0"/>
              <a:t>QUESTION 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750678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69" b="27921"/>
          <a:stretch/>
        </p:blipFill>
        <p:spPr/>
      </p:pic>
      <p:sp>
        <p:nvSpPr>
          <p:cNvPr id="11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893763" y="2322513"/>
            <a:ext cx="10469562" cy="2701925"/>
          </a:xfrm>
        </p:spPr>
        <p:txBody>
          <a:bodyPr/>
          <a:lstStyle/>
          <a:p>
            <a:r>
              <a:rPr lang="en-GB" dirty="0" smtClean="0"/>
              <a:t>The London Blackout in WW2 was also known as what event?</a:t>
            </a:r>
            <a:endParaRPr lang="en-GB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 smtClean="0"/>
              <a:t>QUESTION 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354193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69" b="27921"/>
          <a:stretch/>
        </p:blipFill>
        <p:spPr/>
      </p:pic>
      <p:sp>
        <p:nvSpPr>
          <p:cNvPr id="11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893763" y="2322513"/>
            <a:ext cx="10469562" cy="2701925"/>
          </a:xfrm>
        </p:spPr>
        <p:txBody>
          <a:bodyPr/>
          <a:lstStyle/>
          <a:p>
            <a:r>
              <a:rPr lang="en-GB" dirty="0" smtClean="0"/>
              <a:t>In which year did</a:t>
            </a:r>
            <a:br>
              <a:rPr lang="en-GB" dirty="0" smtClean="0"/>
            </a:br>
            <a:r>
              <a:rPr lang="en-GB" dirty="0" smtClean="0"/>
              <a:t>rationing end after WW2?</a:t>
            </a:r>
            <a:endParaRPr lang="en-GB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 smtClean="0"/>
              <a:t>QUESTION 10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108551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020167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92" b="41492"/>
          <a:stretch>
            <a:fillRect/>
          </a:stretch>
        </p:blipFill>
        <p:spPr/>
      </p:pic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 smtClean="0"/>
              <a:t>What is Katy Perry’s real name?</a:t>
            </a:r>
            <a:endParaRPr lang="en-GB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 smtClean="0"/>
              <a:t>QUESTION 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9258764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92" b="41492"/>
          <a:stretch>
            <a:fillRect/>
          </a:stretch>
        </p:blipFill>
        <p:spPr/>
      </p:pic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 smtClean="0"/>
              <a:t>Which UK Soap Opera features the pub named ‘The Dog in the Pond’?</a:t>
            </a:r>
            <a:endParaRPr lang="en-GB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 smtClean="0"/>
              <a:t>QUESTION 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771168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92" b="41492"/>
          <a:stretch>
            <a:fillRect/>
          </a:stretch>
        </p:blipFill>
        <p:spPr/>
      </p:pic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446882" y="2322513"/>
            <a:ext cx="11298237" cy="2701925"/>
          </a:xfrm>
        </p:spPr>
        <p:txBody>
          <a:bodyPr/>
          <a:lstStyle/>
          <a:p>
            <a:r>
              <a:rPr lang="en-GB" dirty="0" smtClean="0"/>
              <a:t>Which hit single went to number one in the U.S. in 2012 after an internet meme went viral with this song?</a:t>
            </a:r>
            <a:endParaRPr lang="en-GB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 smtClean="0"/>
              <a:t>QUESTION 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897682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92" b="41492"/>
          <a:stretch>
            <a:fillRect/>
          </a:stretch>
        </p:blipFill>
        <p:spPr/>
      </p:pic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893763" y="2704704"/>
            <a:ext cx="10469562" cy="2701925"/>
          </a:xfrm>
        </p:spPr>
        <p:txBody>
          <a:bodyPr/>
          <a:lstStyle/>
          <a:p>
            <a:r>
              <a:rPr lang="en-GB" dirty="0" smtClean="0"/>
              <a:t>This band was a one-hit wonder.</a:t>
            </a:r>
            <a:br>
              <a:rPr lang="en-GB" dirty="0" smtClean="0"/>
            </a:br>
            <a:r>
              <a:rPr lang="en-GB" dirty="0" smtClean="0"/>
              <a:t>Their hit was named ‘Breakfast at </a:t>
            </a:r>
            <a:r>
              <a:rPr lang="en-GB" dirty="0" err="1" smtClean="0"/>
              <a:t>Tiffanys</a:t>
            </a:r>
            <a:r>
              <a:rPr lang="en-GB" dirty="0" smtClean="0"/>
              <a:t>’.</a:t>
            </a:r>
            <a:br>
              <a:rPr lang="en-GB" dirty="0" smtClean="0"/>
            </a:br>
            <a:r>
              <a:rPr lang="en-GB" dirty="0" smtClean="0"/>
              <a:t>Please name the band?</a:t>
            </a:r>
            <a:endParaRPr lang="en-GB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 smtClean="0"/>
              <a:t>QUESTION 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094449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1193</TotalTime>
  <Words>1121</Words>
  <Application>Microsoft Office PowerPoint</Application>
  <PresentationFormat>Widescreen</PresentationFormat>
  <Paragraphs>207</Paragraphs>
  <Slides>54</Slides>
  <Notes>47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2" baseType="lpstr">
      <vt:lpstr>Acre Medium</vt:lpstr>
      <vt:lpstr>Are You Okay</vt:lpstr>
      <vt:lpstr>Arial</vt:lpstr>
      <vt:lpstr>Calibri</vt:lpstr>
      <vt:lpstr>Calibri Light</vt:lpstr>
      <vt:lpstr>Comic Sans MS</vt:lpstr>
      <vt:lpstr>Tw Cen MT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Wallis/Marketing/CSUK</dc:creator>
  <cp:lastModifiedBy>James Wallis/Marketing/CSUK</cp:lastModifiedBy>
  <cp:revision>26</cp:revision>
  <dcterms:created xsi:type="dcterms:W3CDTF">2020-05-06T07:49:27Z</dcterms:created>
  <dcterms:modified xsi:type="dcterms:W3CDTF">2020-05-29T14:03:59Z</dcterms:modified>
</cp:coreProperties>
</file>